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 varScale="1">
        <p:scale>
          <a:sx n="76" d="100"/>
          <a:sy n="76" d="100"/>
        </p:scale>
        <p:origin x="3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371-C9D4-477B-BF4C-13FE7D777F33}" type="datetimeFigureOut">
              <a:rPr lang="ko-KR" altLang="en-US" smtClean="0"/>
              <a:t>2020-05-10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4137-8DB5-4741-AEF9-EB1AA031C6CE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8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371-C9D4-477B-BF4C-13FE7D777F33}" type="datetimeFigureOut">
              <a:rPr lang="ko-KR" altLang="en-US" smtClean="0"/>
              <a:t>2020-05-10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4137-8DB5-4741-AEF9-EB1AA031C6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5490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371-C9D4-477B-BF4C-13FE7D777F33}" type="datetimeFigureOut">
              <a:rPr lang="ko-KR" altLang="en-US" smtClean="0"/>
              <a:t>2020-05-10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4137-8DB5-4741-AEF9-EB1AA031C6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564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371-C9D4-477B-BF4C-13FE7D777F33}" type="datetimeFigureOut">
              <a:rPr lang="ko-KR" altLang="en-US" smtClean="0"/>
              <a:t>2020-05-10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4137-8DB5-4741-AEF9-EB1AA031C6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24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371-C9D4-477B-BF4C-13FE7D777F33}" type="datetimeFigureOut">
              <a:rPr lang="ko-KR" altLang="en-US" smtClean="0"/>
              <a:t>2020-05-10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4137-8DB5-4741-AEF9-EB1AA031C6CE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64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371-C9D4-477B-BF4C-13FE7D777F33}" type="datetimeFigureOut">
              <a:rPr lang="ko-KR" altLang="en-US" smtClean="0"/>
              <a:t>2020-05-10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4137-8DB5-4741-AEF9-EB1AA031C6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697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371-C9D4-477B-BF4C-13FE7D777F33}" type="datetimeFigureOut">
              <a:rPr lang="ko-KR" altLang="en-US" smtClean="0"/>
              <a:t>2020-05-10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4137-8DB5-4741-AEF9-EB1AA031C6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428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371-C9D4-477B-BF4C-13FE7D777F33}" type="datetimeFigureOut">
              <a:rPr lang="ko-KR" altLang="en-US" smtClean="0"/>
              <a:t>2020-05-10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4137-8DB5-4741-AEF9-EB1AA031C6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277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371-C9D4-477B-BF4C-13FE7D777F33}" type="datetimeFigureOut">
              <a:rPr lang="ko-KR" altLang="en-US" smtClean="0"/>
              <a:t>2020-05-10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4137-8DB5-4741-AEF9-EB1AA031C6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737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A3E4371-C9D4-477B-BF4C-13FE7D777F33}" type="datetimeFigureOut">
              <a:rPr lang="ko-KR" altLang="en-US" smtClean="0"/>
              <a:t>2020-05-10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04137-8DB5-4741-AEF9-EB1AA031C6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41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371-C9D4-477B-BF4C-13FE7D777F33}" type="datetimeFigureOut">
              <a:rPr lang="ko-KR" altLang="en-US" smtClean="0"/>
              <a:t>2020-05-10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4137-8DB5-4741-AEF9-EB1AA031C6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7554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A3E4371-C9D4-477B-BF4C-13FE7D777F33}" type="datetimeFigureOut">
              <a:rPr lang="ko-KR" altLang="en-US" smtClean="0"/>
              <a:t>2020-05-10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4204137-8DB5-4741-AEF9-EB1AA031C6CE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35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zU-VU9T3mE" TargetMode="External" /><Relationship Id="rId2" Type="http://schemas.openxmlformats.org/officeDocument/2006/relationships/hyperlink" Target="https://www.youtube.com/watch?v=XTigWFyZUtk" TargetMode="External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언약의 여정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 err="1"/>
              <a:t>안아힘의</a:t>
            </a:r>
            <a:r>
              <a:rPr lang="ko-KR" altLang="en-US" dirty="0"/>
              <a:t> </a:t>
            </a:r>
            <a:r>
              <a:rPr lang="en-US" altLang="ko-KR" dirty="0"/>
              <a:t>CVDIP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2445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Covernant</a:t>
            </a:r>
            <a:r>
              <a:rPr lang="en-US" altLang="ko-KR" dirty="0"/>
              <a:t>-</a:t>
            </a:r>
            <a:r>
              <a:rPr lang="ko-KR" altLang="en-US"/>
              <a:t>평생 성구 </a:t>
            </a:r>
            <a:r>
              <a:rPr lang="en-US" altLang="ko-KR" dirty="0"/>
              <a:t>5</a:t>
            </a:r>
            <a:r>
              <a:rPr lang="ko-KR" altLang="en-US"/>
              <a:t>가지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/>
              <a:t>이사야</a:t>
            </a:r>
            <a:r>
              <a:rPr lang="en-US" altLang="ko-KR" dirty="0"/>
              <a:t>60:1-3 (</a:t>
            </a:r>
            <a:r>
              <a:rPr lang="ko-KR" altLang="en-US"/>
              <a:t>일어나라 빛을 발하라</a:t>
            </a:r>
            <a:r>
              <a:rPr lang="en-US" altLang="ko-KR" dirty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err="1"/>
              <a:t>사무엘상</a:t>
            </a:r>
            <a:r>
              <a:rPr lang="en-US" altLang="ko-KR" dirty="0"/>
              <a:t>3:19 (</a:t>
            </a:r>
            <a:r>
              <a:rPr lang="ko-KR" altLang="en-US"/>
              <a:t>사무엘의 말이 땅에 떨어지지 않았다</a:t>
            </a:r>
            <a:r>
              <a:rPr lang="en-US" altLang="ko-KR" dirty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/>
              <a:t>사도행전</a:t>
            </a:r>
            <a:r>
              <a:rPr lang="en-US" altLang="ko-KR" dirty="0"/>
              <a:t>19:21(</a:t>
            </a:r>
            <a:r>
              <a:rPr lang="ko-KR" altLang="en-US"/>
              <a:t>로마도 보아야 하리라</a:t>
            </a:r>
            <a:r>
              <a:rPr lang="en-US" altLang="ko-KR" dirty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/>
              <a:t>요한계시록</a:t>
            </a:r>
            <a:r>
              <a:rPr lang="en-US" altLang="ko-KR" dirty="0"/>
              <a:t>4:2-11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err="1"/>
              <a:t>다니엘</a:t>
            </a:r>
            <a:r>
              <a:rPr lang="en-US" altLang="ko-KR" dirty="0"/>
              <a:t>10:5-15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2853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Vision- </a:t>
            </a:r>
            <a:r>
              <a:rPr lang="ko-KR" altLang="en-US"/>
              <a:t>달란트</a:t>
            </a:r>
            <a:r>
              <a:rPr lang="en-US" altLang="ko-KR" dirty="0"/>
              <a:t>(</a:t>
            </a:r>
            <a:r>
              <a:rPr lang="ko-KR" altLang="en-US"/>
              <a:t>영어로 발표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  </a:t>
            </a:r>
          </a:p>
          <a:p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7693" r="7825" b="9550"/>
          <a:stretch/>
        </p:blipFill>
        <p:spPr>
          <a:xfrm rot="5400000">
            <a:off x="3378310" y="2593300"/>
            <a:ext cx="3664670" cy="288691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1519" r="8860" b="8403"/>
          <a:stretch/>
        </p:blipFill>
        <p:spPr>
          <a:xfrm rot="5400000">
            <a:off x="-11514" y="2571422"/>
            <a:ext cx="3664671" cy="2859743"/>
          </a:xfrm>
          <a:prstGeom prst="rect">
            <a:avLst/>
          </a:prstGeom>
        </p:spPr>
      </p:pic>
      <p:sp>
        <p:nvSpPr>
          <p:cNvPr id="6" name="AutoShape 2" descr="15846898616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597" y="2168958"/>
            <a:ext cx="4886230" cy="366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3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36600" y="278867"/>
            <a:ext cx="10515600" cy="1325563"/>
          </a:xfrm>
        </p:spPr>
        <p:txBody>
          <a:bodyPr/>
          <a:lstStyle/>
          <a:p>
            <a:r>
              <a:rPr lang="en-US" altLang="ko-KR" dirty="0"/>
              <a:t>Dream-</a:t>
            </a:r>
            <a:r>
              <a:rPr lang="ko-KR" altLang="en-US"/>
              <a:t> 관심이 있는 직업</a:t>
            </a:r>
          </a:p>
        </p:txBody>
      </p:sp>
      <p:pic>
        <p:nvPicPr>
          <p:cNvPr id="1026" name="Picture 2" descr="[대구미용학원/헤어자격증학원]헤어디자이너가 하는일?헤어디자이너란?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248" y="2289879"/>
            <a:ext cx="2194085" cy="357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074" y="2425579"/>
            <a:ext cx="4572000" cy="33051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12" y="2714092"/>
            <a:ext cx="4005786" cy="27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5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Image- </a:t>
            </a:r>
            <a:r>
              <a:rPr lang="ko-KR" altLang="en-US"/>
              <a:t>기도 계획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19" y="1845734"/>
            <a:ext cx="4988012" cy="430274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046" y="1903672"/>
            <a:ext cx="4899628" cy="4326761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647219" y="3605388"/>
            <a:ext cx="5019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강단말씀</a:t>
            </a:r>
            <a:r>
              <a:rPr lang="en-US" altLang="ko-K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+</a:t>
            </a:r>
            <a:r>
              <a:rPr lang="ko-KR" alt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기도</a:t>
            </a:r>
            <a:endParaRPr lang="en-US" altLang="ko-K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570933" y="3539629"/>
            <a:ext cx="3230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미래 기도</a:t>
            </a:r>
            <a:endParaRPr lang="en-US" altLang="ko-KR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358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Practice-</a:t>
            </a:r>
            <a:r>
              <a:rPr lang="ko-KR" altLang="en-US"/>
              <a:t>평생 작품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82775"/>
            <a:ext cx="10515600" cy="4351338"/>
          </a:xfrm>
        </p:spPr>
        <p:txBody>
          <a:bodyPr/>
          <a:lstStyle/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76" y="2714047"/>
            <a:ext cx="3739420" cy="2259734"/>
          </a:xfrm>
          <a:prstGeom prst="rect">
            <a:avLst/>
          </a:prstGeom>
        </p:spPr>
      </p:pic>
      <p:pic>
        <p:nvPicPr>
          <p:cNvPr id="6" name="-talkv-wn3LkKv51b-iM4FDNAi2RQNlyZxYVCL2k-talkv-hi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0675" y="515938"/>
            <a:ext cx="3856038" cy="57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amp;quot;천국과 지옥&amp;quot; 예수믿으세요 천국가는방법 예배하는자세 지옥불구덩이 하나님이사랑하는사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30" y="343621"/>
            <a:ext cx="10035869" cy="595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5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181853" y="2967335"/>
            <a:ext cx="3828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ko-KR" altLang="en-US" sz="5400" b="1">
                <a:ln/>
                <a:solidFill>
                  <a:schemeClr val="accent4"/>
                </a:solidFill>
              </a:rPr>
              <a:t>감사합니다</a:t>
            </a:r>
            <a:r>
              <a:rPr lang="en-US" altLang="ko-KR" sz="5400" b="1" dirty="0">
                <a:ln/>
                <a:solidFill>
                  <a:schemeClr val="accent4"/>
                </a:solidFill>
              </a:rPr>
              <a:t>.</a:t>
            </a:r>
            <a:endParaRPr lang="en-US" altLang="ko-K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364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안아힘</a:t>
            </a:r>
            <a:r>
              <a:rPr lang="ko-KR" altLang="en-US" dirty="0"/>
              <a:t> 기도제목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ko-KR" altLang="en-US" dirty="0" err="1"/>
              <a:t>영적서밋</a:t>
            </a:r>
            <a:r>
              <a:rPr lang="ko-KR" altLang="en-US" dirty="0"/>
              <a:t> 타임을 가지고 그릇을 준비하고 자세를 갖추는 </a:t>
            </a:r>
            <a:r>
              <a:rPr lang="ko-KR" altLang="en-US" dirty="0" err="1"/>
              <a:t>렘넌트</a:t>
            </a:r>
            <a:r>
              <a:rPr lang="ko-KR" altLang="en-US" dirty="0"/>
              <a:t> </a:t>
            </a:r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/>
              <a:t>하나님을 아는 지식이 가장 고상함을 고백하는 </a:t>
            </a:r>
            <a:r>
              <a:rPr lang="ko-KR" altLang="en-US" dirty="0" err="1"/>
              <a:t>아힘이</a:t>
            </a:r>
            <a:r>
              <a:rPr lang="ko-KR" altLang="en-US" dirty="0"/>
              <a:t> 되게 하시고 완전 복음의 답 가지고 사람 살릴 지혜를 주옵소서</a:t>
            </a:r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/>
              <a:t>평상시에 호흡기도와 운동으로 </a:t>
            </a:r>
            <a:r>
              <a:rPr lang="ko-KR" altLang="en-US" dirty="0" err="1"/>
              <a:t>아힘의</a:t>
            </a:r>
            <a:r>
              <a:rPr lang="ko-KR" altLang="en-US" dirty="0"/>
              <a:t> 건강을 지켜주옵소서</a:t>
            </a:r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/>
              <a:t>돈을 따라가는 사람이 아니라 돈이 따라오고 돈의 움직임을 </a:t>
            </a:r>
            <a:r>
              <a:rPr lang="ko-KR" altLang="en-US" dirty="0" err="1"/>
              <a:t>볼줄</a:t>
            </a:r>
            <a:r>
              <a:rPr lang="ko-KR" altLang="en-US" dirty="0"/>
              <a:t> </a:t>
            </a:r>
            <a:r>
              <a:rPr lang="ko-KR" altLang="en-US" dirty="0" err="1"/>
              <a:t>아는자가</a:t>
            </a:r>
            <a:r>
              <a:rPr lang="ko-KR" altLang="en-US" dirty="0"/>
              <a:t> 되게 하셔서 저도 선교에 부족함 없이 드릴 수 있는 경제를 주옵소서</a:t>
            </a:r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err="1"/>
              <a:t>아힘이가</a:t>
            </a:r>
            <a:r>
              <a:rPr lang="ko-KR" altLang="en-US" dirty="0"/>
              <a:t> 가는 길에 전도자</a:t>
            </a:r>
            <a:r>
              <a:rPr lang="en-US" altLang="ko-KR" dirty="0"/>
              <a:t>, </a:t>
            </a:r>
            <a:r>
              <a:rPr lang="ko-KR" altLang="en-US"/>
              <a:t>교사</a:t>
            </a:r>
            <a:r>
              <a:rPr lang="en-US" altLang="ko-KR" dirty="0"/>
              <a:t>, </a:t>
            </a:r>
            <a:r>
              <a:rPr lang="ko-KR" altLang="en-US"/>
              <a:t>친구</a:t>
            </a:r>
            <a:r>
              <a:rPr lang="en-US" altLang="ko-KR" dirty="0"/>
              <a:t>, </a:t>
            </a:r>
            <a:r>
              <a:rPr lang="ko-KR" altLang="en-US"/>
              <a:t>배우자와의 만남의 축복을 주시며 롬</a:t>
            </a:r>
            <a:r>
              <a:rPr lang="en-US" altLang="ko-KR" dirty="0"/>
              <a:t>16</a:t>
            </a:r>
            <a:r>
              <a:rPr lang="ko-KR" altLang="en-US"/>
              <a:t>장 인물의 축복 받게 하소서</a:t>
            </a:r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98600" y="5676900"/>
            <a:ext cx="490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hlinkClick r:id="rId2"/>
              </a:rPr>
              <a:t>https://www.youtube.com/watch?v=XTigWFyZUtk</a:t>
            </a:r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651000" y="6375400"/>
            <a:ext cx="500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hlinkClick r:id="rId3"/>
              </a:rPr>
              <a:t>https://www.youtube.com/watch?v=1zU-VU9T3mE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4402533"/>
      </p:ext>
    </p:extLst>
  </p:cSld>
  <p:clrMapOvr>
    <a:masterClrMapping/>
  </p:clrMapOvr>
</p:sld>
</file>

<file path=ppt/theme/theme1.xml><?xml version="1.0" encoding="utf-8"?>
<a:theme xmlns:a="http://schemas.openxmlformats.org/drawingml/2006/main" name="추억">
  <a:themeElements>
    <a:clrScheme name="추억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추억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추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TM02900769[[fn=추억]]</Template>
  <TotalTime>131</TotalTime>
  <Words>140</Words>
  <Application>Microsoft Office PowerPoint</Application>
  <PresentationFormat>와이드스크린</PresentationFormat>
  <Paragraphs>32</Paragraphs>
  <Slides>9</Slides>
  <Notes>0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0" baseType="lpstr">
      <vt:lpstr>추억</vt:lpstr>
      <vt:lpstr>언약의 여정</vt:lpstr>
      <vt:lpstr>Covernant-평생 성구 5가지</vt:lpstr>
      <vt:lpstr>Vision- 달란트(영어로 발표)</vt:lpstr>
      <vt:lpstr>Dream- 관심이 있는 직업</vt:lpstr>
      <vt:lpstr>Image- 기도 계획</vt:lpstr>
      <vt:lpstr>Practice-평생 작품</vt:lpstr>
      <vt:lpstr>PowerPoint 프레젠테이션</vt:lpstr>
      <vt:lpstr>PowerPoint 프레젠테이션</vt:lpstr>
      <vt:lpstr>안아힘 기도제목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성 인 식</dc:title>
  <dc:creator>seong su an</dc:creator>
  <cp:lastModifiedBy>Caleb 6836</cp:lastModifiedBy>
  <cp:revision>15</cp:revision>
  <dcterms:created xsi:type="dcterms:W3CDTF">2020-02-27T04:44:53Z</dcterms:created>
  <dcterms:modified xsi:type="dcterms:W3CDTF">2020-05-10T08:42:34Z</dcterms:modified>
</cp:coreProperties>
</file>